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5"/>
    <p:restoredTop sz="95814"/>
  </p:normalViewPr>
  <p:slideViewPr>
    <p:cSldViewPr snapToGrid="0" snapToObjects="1">
      <p:cViewPr varScale="1">
        <p:scale>
          <a:sx n="120" d="100"/>
          <a:sy n="120" d="100"/>
        </p:scale>
        <p:origin x="114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77794-3D7A-7746-9163-86FC973A85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8FA446-CFFC-414B-883F-F1BA6224AE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728BCA-BE16-804F-917C-898C8CA8D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BB0C-77BC-F149-A67D-1C91E0F7EF90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86C987-64C2-DD4D-980E-636ABCFEC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36F714-C277-8341-B49C-94BCA4261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BD561-C059-6E4F-BD9D-BF73694A0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718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85E7B-07AD-C644-BDE8-6C4E992C7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A8F58B-07A7-354B-A7F4-14EDBB03E4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351FC6-3432-2646-94F1-9FB5BC8F4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BB0C-77BC-F149-A67D-1C91E0F7EF90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1C8708-A6C3-C54E-9169-1C7EFFAFE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5914CD-CCB3-814C-B582-0DCE8F004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BD561-C059-6E4F-BD9D-BF73694A0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649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44FDEB-7484-B444-9AA9-988D501836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D10C50-1DAB-E742-873E-C4D8AB4707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0610F6-0297-F14B-8AFD-33E09E8F4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BB0C-77BC-F149-A67D-1C91E0F7EF90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1B91A7-18D0-E542-B7C2-A513D7202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2C432C-2331-3344-9AF6-634D9781A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BD561-C059-6E4F-BD9D-BF73694A0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487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ACE03-8ED2-9549-8E7E-36F2998E7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FFCE3-815F-F541-A869-3E3E557F14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CC664E-FF17-F74D-BA66-F6444556F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BB0C-77BC-F149-A67D-1C91E0F7EF90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5F750D-FF71-DA43-89CB-174CE193D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892476-5C2D-3E41-8DF1-C0743D908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BD561-C059-6E4F-BD9D-BF73694A0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039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30E04-4F1A-584F-A862-BA2EC9936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B0DC13-C597-7E4E-89A3-05A7B57E59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D99BB9-895D-6E4D-8564-4B4FD01A7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BB0C-77BC-F149-A67D-1C91E0F7EF90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B0D4A9-2FC6-9448-8CF7-83864205E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9B9FE4-C1D7-2A40-88DB-F00FD60A6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BD561-C059-6E4F-BD9D-BF73694A0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082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DEA90-F5B1-1243-B638-F5FF940E7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04297D-727E-D248-977C-5A3216BA39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EE243B-FE4A-B14F-99BB-942909BB39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D6D263-C34C-B24A-BDB1-CFB8DE623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BB0C-77BC-F149-A67D-1C91E0F7EF90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BAC8D1-EBCE-FB4E-8FEC-AF02C34EE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238FCE-769A-994B-BF11-5439934D9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BD561-C059-6E4F-BD9D-BF73694A0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487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591D2-F63B-194F-8BE3-02D71416E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AED39F-1D35-BF4D-849F-308B2897DA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1CF9E7-1248-084E-A380-7A750428F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6FFFCD-DC45-9F4F-8567-821B62839C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E51386-D03F-BA4E-892F-4DC2A62753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656B3C-F717-1348-8F00-D06FE07C3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BB0C-77BC-F149-A67D-1C91E0F7EF90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85942A-77B8-484B-984D-6867D0751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591ACE-DD9B-2C4C-97D7-B400ECBE7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BD561-C059-6E4F-BD9D-BF73694A0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31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9A832-7BEF-9044-8B59-C7AB439C9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4B4478-DBD0-6444-8055-F07D4A3A9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BB0C-77BC-F149-A67D-1C91E0F7EF90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EA219B-30D3-CC49-B486-7060AFC18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803E59-F3A0-C844-B38B-1FE0A4485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BD561-C059-6E4F-BD9D-BF73694A0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853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DE619E-1869-0F47-BA94-8386E3167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BB0C-77BC-F149-A67D-1C91E0F7EF90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233C6E-CC0C-E54A-8CD9-B9C7875BA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38C65C-397C-F644-9C15-85020AC5E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BD561-C059-6E4F-BD9D-BF73694A0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772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4A395-94D7-9E47-9923-78D212FE4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4A22D1-07CE-3C4F-B616-B3889820D5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06A39D-9AD2-FA4D-AD05-1FC509246B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51D457-11A1-6A46-9116-0B4864A7A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BB0C-77BC-F149-A67D-1C91E0F7EF90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88D9FA-30AA-D244-B394-2CF012DA9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AD28EB-42EE-5547-9D46-090D8980E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BD561-C059-6E4F-BD9D-BF73694A0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53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3E682-80C3-1341-828F-7AFF3E1AA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25DC57-9C73-924A-8705-E6EDDF2C3F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B5608A-6F93-FC4A-897F-33867F348D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2E0131-19C2-A846-B454-AC8A10ABA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BB0C-77BC-F149-A67D-1C91E0F7EF90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6933D6-284F-A549-8F18-6671DBFCC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424119-71E5-3F41-BB59-8C7D2B040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BD561-C059-6E4F-BD9D-BF73694A0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356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C0ACA7-B539-BB46-A132-A4D7DF57E7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58A6F3-C4CE-1243-A43D-527C230EDA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3B89A-3D2F-4045-8622-7E5E2D7031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3BB0C-77BC-F149-A67D-1C91E0F7EF90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3AC870-0A85-D346-9C03-8B9BBC92A3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0A1DEE-B2D9-C545-A588-1E83D4EBC5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BD561-C059-6E4F-BD9D-BF73694A0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266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07C8CC9-5BA5-034E-8DB7-DB4BABFA61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580" y="2332990"/>
            <a:ext cx="2857500" cy="381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2AAACE0-1E54-714F-99E3-6EE06F6B64A2}"/>
              </a:ext>
            </a:extLst>
          </p:cNvPr>
          <p:cNvSpPr/>
          <p:nvPr/>
        </p:nvSpPr>
        <p:spPr>
          <a:xfrm>
            <a:off x="128901" y="4342500"/>
            <a:ext cx="5116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αHis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7AB747C-43B2-1B48-8C7C-4AE29A46222E}"/>
              </a:ext>
            </a:extLst>
          </p:cNvPr>
          <p:cNvCxnSpPr>
            <a:cxnSpLocks/>
          </p:cNvCxnSpPr>
          <p:nvPr/>
        </p:nvCxnSpPr>
        <p:spPr>
          <a:xfrm flipH="1">
            <a:off x="3545099" y="3949138"/>
            <a:ext cx="230138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05B152A-FDB9-A84C-A2EA-D311985EA868}"/>
              </a:ext>
            </a:extLst>
          </p:cNvPr>
          <p:cNvCxnSpPr>
            <a:cxnSpLocks/>
          </p:cNvCxnSpPr>
          <p:nvPr/>
        </p:nvCxnSpPr>
        <p:spPr>
          <a:xfrm flipH="1">
            <a:off x="3503059" y="5258201"/>
            <a:ext cx="230138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B8D459A-54E7-5249-8886-3AF32DC5BEF2}"/>
              </a:ext>
            </a:extLst>
          </p:cNvPr>
          <p:cNvCxnSpPr>
            <a:cxnSpLocks/>
          </p:cNvCxnSpPr>
          <p:nvPr/>
        </p:nvCxnSpPr>
        <p:spPr>
          <a:xfrm flipH="1">
            <a:off x="3503059" y="5545265"/>
            <a:ext cx="230138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09A5E95-21F3-D248-A15F-2BA5D9EE34EC}"/>
              </a:ext>
            </a:extLst>
          </p:cNvPr>
          <p:cNvSpPr txBox="1"/>
          <p:nvPr/>
        </p:nvSpPr>
        <p:spPr>
          <a:xfrm>
            <a:off x="3733197" y="3787332"/>
            <a:ext cx="12980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cytTM-SpoIVFB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0683D4-AB69-1846-B39E-F488ECE85724}"/>
              </a:ext>
            </a:extLst>
          </p:cNvPr>
          <p:cNvSpPr txBox="1"/>
          <p:nvPr/>
        </p:nvSpPr>
        <p:spPr>
          <a:xfrm>
            <a:off x="3733197" y="5107825"/>
            <a:ext cx="11740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Pro-</a:t>
            </a:r>
            <a:r>
              <a:rPr lang="en-US" sz="1400" dirty="0" err="1"/>
              <a:t>σ</a:t>
            </a:r>
            <a:r>
              <a:rPr lang="en-US" sz="1400" baseline="30000" dirty="0" err="1"/>
              <a:t>K</a:t>
            </a:r>
            <a:r>
              <a:rPr lang="en-US" sz="1400" dirty="0"/>
              <a:t>(1-127)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585620-2F26-584B-8CE3-63590F500D87}"/>
              </a:ext>
            </a:extLst>
          </p:cNvPr>
          <p:cNvSpPr txBox="1"/>
          <p:nvPr/>
        </p:nvSpPr>
        <p:spPr>
          <a:xfrm>
            <a:off x="3733197" y="5384824"/>
            <a:ext cx="14282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cleavage product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D2E6D2-3ED3-7444-8856-356E32279262}"/>
              </a:ext>
            </a:extLst>
          </p:cNvPr>
          <p:cNvSpPr txBox="1"/>
          <p:nvPr/>
        </p:nvSpPr>
        <p:spPr>
          <a:xfrm rot="18838318">
            <a:off x="668818" y="1298079"/>
            <a:ext cx="2353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Pro-</a:t>
            </a:r>
            <a:r>
              <a:rPr lang="el-GR" sz="1400" dirty="0"/>
              <a:t>σ</a:t>
            </a:r>
            <a:r>
              <a:rPr lang="en-US" sz="1400" baseline="30000" dirty="0"/>
              <a:t>K</a:t>
            </a:r>
            <a:r>
              <a:rPr lang="en-US" sz="1400" dirty="0"/>
              <a:t>(1-127)/cytTM-SpoIVFB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E229735-4C15-224E-A84F-5D1664D910AF}"/>
              </a:ext>
            </a:extLst>
          </p:cNvPr>
          <p:cNvSpPr txBox="1"/>
          <p:nvPr/>
        </p:nvSpPr>
        <p:spPr>
          <a:xfrm rot="18838318">
            <a:off x="1122127" y="1580447"/>
            <a:ext cx="156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Pro-</a:t>
            </a:r>
            <a:r>
              <a:rPr lang="el-GR" sz="1400" dirty="0"/>
              <a:t>σ</a:t>
            </a:r>
            <a:r>
              <a:rPr lang="en-US" sz="1400" baseline="30000" dirty="0"/>
              <a:t>K</a:t>
            </a:r>
            <a:r>
              <a:rPr lang="en-US" sz="1400" dirty="0"/>
              <a:t>(1-127) L41C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179FE6-6AD1-BE41-9249-CE6849E005C5}"/>
              </a:ext>
            </a:extLst>
          </p:cNvPr>
          <p:cNvSpPr txBox="1"/>
          <p:nvPr/>
        </p:nvSpPr>
        <p:spPr>
          <a:xfrm rot="18838318">
            <a:off x="1431055" y="1570065"/>
            <a:ext cx="1597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Pro-</a:t>
            </a:r>
            <a:r>
              <a:rPr lang="el-GR" sz="1400" dirty="0"/>
              <a:t>σ</a:t>
            </a:r>
            <a:r>
              <a:rPr lang="en-US" sz="1400" baseline="30000" dirty="0"/>
              <a:t>K</a:t>
            </a:r>
            <a:r>
              <a:rPr lang="en-US" sz="1400" dirty="0"/>
              <a:t>(1-127) A97C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A339C66-CC1C-4040-AE27-65772FF77FDF}"/>
              </a:ext>
            </a:extLst>
          </p:cNvPr>
          <p:cNvSpPr txBox="1"/>
          <p:nvPr/>
        </p:nvSpPr>
        <p:spPr>
          <a:xfrm rot="18838318">
            <a:off x="1732706" y="1542953"/>
            <a:ext cx="16725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Pro-</a:t>
            </a:r>
            <a:r>
              <a:rPr lang="el-GR" sz="1400" dirty="0"/>
              <a:t>σ</a:t>
            </a:r>
            <a:r>
              <a:rPr lang="en-US" sz="1400" baseline="30000" dirty="0"/>
              <a:t>K</a:t>
            </a:r>
            <a:r>
              <a:rPr lang="en-US" sz="1400" dirty="0"/>
              <a:t>(1-127) Y214C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1E896B-FE19-0E4D-8F8C-D8D26CE5F404}"/>
              </a:ext>
            </a:extLst>
          </p:cNvPr>
          <p:cNvSpPr txBox="1"/>
          <p:nvPr/>
        </p:nvSpPr>
        <p:spPr>
          <a:xfrm rot="18838318">
            <a:off x="2036897" y="1533786"/>
            <a:ext cx="16886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Pro-</a:t>
            </a:r>
            <a:r>
              <a:rPr lang="el-GR" sz="1400" dirty="0"/>
              <a:t>σ</a:t>
            </a:r>
            <a:r>
              <a:rPr lang="en-US" sz="1400" baseline="30000" dirty="0"/>
              <a:t>K</a:t>
            </a:r>
            <a:r>
              <a:rPr lang="en-US" sz="1400" dirty="0"/>
              <a:t>(1-127) A231C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2D97E8-F1AC-0946-ABE0-877DD97C8DB8}"/>
              </a:ext>
            </a:extLst>
          </p:cNvPr>
          <p:cNvSpPr txBox="1"/>
          <p:nvPr/>
        </p:nvSpPr>
        <p:spPr>
          <a:xfrm>
            <a:off x="1795537" y="6142990"/>
            <a:ext cx="5475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Set 1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2E90DA4-FC26-B241-9696-73E58782C1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4797" y="2332990"/>
            <a:ext cx="4610100" cy="381000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DB7987F-A45E-5340-A4BC-F25A001FB6F6}"/>
              </a:ext>
            </a:extLst>
          </p:cNvPr>
          <p:cNvCxnSpPr>
            <a:cxnSpLocks/>
          </p:cNvCxnSpPr>
          <p:nvPr/>
        </p:nvCxnSpPr>
        <p:spPr>
          <a:xfrm flipH="1">
            <a:off x="10539924" y="3588353"/>
            <a:ext cx="230138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E527F43-1ED4-E54D-939E-5C37AB02A406}"/>
              </a:ext>
            </a:extLst>
          </p:cNvPr>
          <p:cNvCxnSpPr>
            <a:cxnSpLocks/>
          </p:cNvCxnSpPr>
          <p:nvPr/>
        </p:nvCxnSpPr>
        <p:spPr>
          <a:xfrm flipH="1">
            <a:off x="10537639" y="4990180"/>
            <a:ext cx="230138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60E3AEF-59E2-9349-9ADF-A0A0FA4467DD}"/>
              </a:ext>
            </a:extLst>
          </p:cNvPr>
          <p:cNvCxnSpPr>
            <a:cxnSpLocks/>
          </p:cNvCxnSpPr>
          <p:nvPr/>
        </p:nvCxnSpPr>
        <p:spPr>
          <a:xfrm flipH="1">
            <a:off x="10537639" y="5237488"/>
            <a:ext cx="230138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92489DA8-3C54-FF43-AC00-DDC05B07DF5D}"/>
              </a:ext>
            </a:extLst>
          </p:cNvPr>
          <p:cNvSpPr txBox="1"/>
          <p:nvPr/>
        </p:nvSpPr>
        <p:spPr>
          <a:xfrm>
            <a:off x="10728022" y="3426547"/>
            <a:ext cx="12980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cytTM-SpoIVFB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F648D17-A59E-484E-A7BB-727965911B80}"/>
              </a:ext>
            </a:extLst>
          </p:cNvPr>
          <p:cNvSpPr txBox="1"/>
          <p:nvPr/>
        </p:nvSpPr>
        <p:spPr>
          <a:xfrm>
            <a:off x="10767777" y="4839804"/>
            <a:ext cx="11740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Pro-</a:t>
            </a:r>
            <a:r>
              <a:rPr lang="en-US" sz="1400" dirty="0" err="1"/>
              <a:t>σ</a:t>
            </a:r>
            <a:r>
              <a:rPr lang="en-US" sz="1400" baseline="30000" dirty="0" err="1"/>
              <a:t>K</a:t>
            </a:r>
            <a:r>
              <a:rPr lang="en-US" sz="1400" dirty="0"/>
              <a:t>(1-127)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2147950-4317-0042-8884-5679842B44D3}"/>
              </a:ext>
            </a:extLst>
          </p:cNvPr>
          <p:cNvSpPr txBox="1"/>
          <p:nvPr/>
        </p:nvSpPr>
        <p:spPr>
          <a:xfrm>
            <a:off x="10767777" y="5077047"/>
            <a:ext cx="14282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cleavage product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DDF9B7B-5A39-694A-A218-AE618E21D1F5}"/>
              </a:ext>
            </a:extLst>
          </p:cNvPr>
          <p:cNvCxnSpPr>
            <a:cxnSpLocks/>
          </p:cNvCxnSpPr>
          <p:nvPr/>
        </p:nvCxnSpPr>
        <p:spPr>
          <a:xfrm>
            <a:off x="8189843" y="6142990"/>
            <a:ext cx="0" cy="3077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BABB0D14-68AC-114B-AD99-0E228CCB5938}"/>
              </a:ext>
            </a:extLst>
          </p:cNvPr>
          <p:cNvSpPr txBox="1"/>
          <p:nvPr/>
        </p:nvSpPr>
        <p:spPr>
          <a:xfrm>
            <a:off x="6907512" y="6142990"/>
            <a:ext cx="5475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Set 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91219DF-D2EB-374D-9113-CABA78EC93FD}"/>
              </a:ext>
            </a:extLst>
          </p:cNvPr>
          <p:cNvSpPr txBox="1"/>
          <p:nvPr/>
        </p:nvSpPr>
        <p:spPr>
          <a:xfrm>
            <a:off x="8987739" y="6142989"/>
            <a:ext cx="5475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Set 3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89C4245-5D2E-2E4B-9EBA-0E4B8BC5F10D}"/>
              </a:ext>
            </a:extLst>
          </p:cNvPr>
          <p:cNvSpPr/>
          <p:nvPr/>
        </p:nvSpPr>
        <p:spPr>
          <a:xfrm>
            <a:off x="5373118" y="4342499"/>
            <a:ext cx="5116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αHis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06AF4D6-FB45-444C-B5A1-00A0F03B908B}"/>
              </a:ext>
            </a:extLst>
          </p:cNvPr>
          <p:cNvSpPr txBox="1"/>
          <p:nvPr/>
        </p:nvSpPr>
        <p:spPr>
          <a:xfrm rot="18838318">
            <a:off x="5806088" y="1288602"/>
            <a:ext cx="2353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Pro-</a:t>
            </a:r>
            <a:r>
              <a:rPr lang="el-GR" sz="1400" dirty="0"/>
              <a:t>σ</a:t>
            </a:r>
            <a:r>
              <a:rPr lang="en-US" sz="1400" baseline="30000" dirty="0"/>
              <a:t>K</a:t>
            </a:r>
            <a:r>
              <a:rPr lang="en-US" sz="1400" dirty="0"/>
              <a:t>(1-127)/cytTM-SpoIVFB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302C10F-C0A7-6147-9D34-E6191B0D1A7F}"/>
              </a:ext>
            </a:extLst>
          </p:cNvPr>
          <p:cNvSpPr txBox="1"/>
          <p:nvPr/>
        </p:nvSpPr>
        <p:spPr>
          <a:xfrm rot="18838318">
            <a:off x="6282962" y="1570970"/>
            <a:ext cx="156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Pro-</a:t>
            </a:r>
            <a:r>
              <a:rPr lang="el-GR" sz="1400" dirty="0"/>
              <a:t>σ</a:t>
            </a:r>
            <a:r>
              <a:rPr lang="en-US" sz="1400" baseline="30000" dirty="0"/>
              <a:t>K</a:t>
            </a:r>
            <a:r>
              <a:rPr lang="en-US" sz="1400" dirty="0"/>
              <a:t>(1-127) L41C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1AA5084-49E1-E84B-BE33-5240FC7CE2DF}"/>
              </a:ext>
            </a:extLst>
          </p:cNvPr>
          <p:cNvSpPr txBox="1"/>
          <p:nvPr/>
        </p:nvSpPr>
        <p:spPr>
          <a:xfrm rot="18838318">
            <a:off x="6657872" y="1560588"/>
            <a:ext cx="1597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Pro-</a:t>
            </a:r>
            <a:r>
              <a:rPr lang="el-GR" sz="1400" dirty="0"/>
              <a:t>σ</a:t>
            </a:r>
            <a:r>
              <a:rPr lang="en-US" sz="1400" baseline="30000" dirty="0"/>
              <a:t>K</a:t>
            </a:r>
            <a:r>
              <a:rPr lang="en-US" sz="1400" dirty="0"/>
              <a:t>(1-127) A97C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1160F82-5D27-8B47-A745-518CEF4901D7}"/>
              </a:ext>
            </a:extLst>
          </p:cNvPr>
          <p:cNvSpPr txBox="1"/>
          <p:nvPr/>
        </p:nvSpPr>
        <p:spPr>
          <a:xfrm rot="18838318">
            <a:off x="6992518" y="1533476"/>
            <a:ext cx="16725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Pro-</a:t>
            </a:r>
            <a:r>
              <a:rPr lang="el-GR" sz="1400" dirty="0"/>
              <a:t>σ</a:t>
            </a:r>
            <a:r>
              <a:rPr lang="en-US" sz="1400" baseline="30000" dirty="0"/>
              <a:t>K</a:t>
            </a:r>
            <a:r>
              <a:rPr lang="en-US" sz="1400" dirty="0"/>
              <a:t>(1-127) Y214C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D7F75E7-6A75-4A48-8222-62A0DF62594F}"/>
              </a:ext>
            </a:extLst>
          </p:cNvPr>
          <p:cNvSpPr txBox="1"/>
          <p:nvPr/>
        </p:nvSpPr>
        <p:spPr>
          <a:xfrm rot="18838318">
            <a:off x="7386266" y="1524309"/>
            <a:ext cx="16886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Pro-</a:t>
            </a:r>
            <a:r>
              <a:rPr lang="el-GR" sz="1400" dirty="0"/>
              <a:t>σ</a:t>
            </a:r>
            <a:r>
              <a:rPr lang="en-US" sz="1400" baseline="30000" dirty="0"/>
              <a:t>K</a:t>
            </a:r>
            <a:r>
              <a:rPr lang="en-US" sz="1400" dirty="0"/>
              <a:t>(1-127) A231C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3741073-2FC4-9045-8CF1-6D3D34354960}"/>
              </a:ext>
            </a:extLst>
          </p:cNvPr>
          <p:cNvSpPr txBox="1"/>
          <p:nvPr/>
        </p:nvSpPr>
        <p:spPr>
          <a:xfrm rot="18838318">
            <a:off x="8087815" y="1272298"/>
            <a:ext cx="2353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Pro-</a:t>
            </a:r>
            <a:r>
              <a:rPr lang="el-GR" sz="1400" dirty="0"/>
              <a:t>σ</a:t>
            </a:r>
            <a:r>
              <a:rPr lang="en-US" sz="1400" baseline="30000" dirty="0"/>
              <a:t>K</a:t>
            </a:r>
            <a:r>
              <a:rPr lang="en-US" sz="1400" dirty="0"/>
              <a:t>(1-127)/cytTM-SpoIVFB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00F886D-6C5B-2841-8472-EAB7763093C3}"/>
              </a:ext>
            </a:extLst>
          </p:cNvPr>
          <p:cNvSpPr txBox="1"/>
          <p:nvPr/>
        </p:nvSpPr>
        <p:spPr>
          <a:xfrm rot="18838318">
            <a:off x="8550550" y="1554666"/>
            <a:ext cx="156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Pro-</a:t>
            </a:r>
            <a:r>
              <a:rPr lang="el-GR" sz="1400" dirty="0"/>
              <a:t>σ</a:t>
            </a:r>
            <a:r>
              <a:rPr lang="en-US" sz="1400" baseline="30000" dirty="0"/>
              <a:t>K</a:t>
            </a:r>
            <a:r>
              <a:rPr lang="en-US" sz="1400" dirty="0"/>
              <a:t>(1-127) L41C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54F5CC1-067F-364B-A609-AF7F680CD2BF}"/>
              </a:ext>
            </a:extLst>
          </p:cNvPr>
          <p:cNvSpPr txBox="1"/>
          <p:nvPr/>
        </p:nvSpPr>
        <p:spPr>
          <a:xfrm rot="18838318">
            <a:off x="8897184" y="1544284"/>
            <a:ext cx="1597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Pro-</a:t>
            </a:r>
            <a:r>
              <a:rPr lang="el-GR" sz="1400" dirty="0"/>
              <a:t>σ</a:t>
            </a:r>
            <a:r>
              <a:rPr lang="en-US" sz="1400" baseline="30000" dirty="0"/>
              <a:t>K</a:t>
            </a:r>
            <a:r>
              <a:rPr lang="en-US" sz="1400" dirty="0"/>
              <a:t>(1-127) A97C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8EDA0D6-ECBF-954E-B4D8-2B0DBA6D6E52}"/>
              </a:ext>
            </a:extLst>
          </p:cNvPr>
          <p:cNvSpPr txBox="1"/>
          <p:nvPr/>
        </p:nvSpPr>
        <p:spPr>
          <a:xfrm rot="18838318">
            <a:off x="9217688" y="1517172"/>
            <a:ext cx="16725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Pro-</a:t>
            </a:r>
            <a:r>
              <a:rPr lang="el-GR" sz="1400" dirty="0"/>
              <a:t>σ</a:t>
            </a:r>
            <a:r>
              <a:rPr lang="en-US" sz="1400" baseline="30000" dirty="0"/>
              <a:t>K</a:t>
            </a:r>
            <a:r>
              <a:rPr lang="en-US" sz="1400" dirty="0"/>
              <a:t>(1-127) Y214C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A8D8F31-1413-E542-A9FA-0510A891F98F}"/>
              </a:ext>
            </a:extLst>
          </p:cNvPr>
          <p:cNvSpPr txBox="1"/>
          <p:nvPr/>
        </p:nvSpPr>
        <p:spPr>
          <a:xfrm rot="18838318">
            <a:off x="9569014" y="1508005"/>
            <a:ext cx="16886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Pro-</a:t>
            </a:r>
            <a:r>
              <a:rPr lang="el-GR" sz="1400" dirty="0"/>
              <a:t>σ</a:t>
            </a:r>
            <a:r>
              <a:rPr lang="en-US" sz="1400" baseline="30000" dirty="0"/>
              <a:t>K</a:t>
            </a:r>
            <a:r>
              <a:rPr lang="en-US" sz="1400" dirty="0"/>
              <a:t>(1-127) A231C</a:t>
            </a:r>
          </a:p>
        </p:txBody>
      </p:sp>
    </p:spTree>
    <p:extLst>
      <p:ext uri="{BB962C8B-B14F-4D97-AF65-F5344CB8AC3E}">
        <p14:creationId xmlns:p14="http://schemas.microsoft.com/office/powerpoint/2010/main" val="1995205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C5B878757C6144B104C5E4029E0BB6" ma:contentTypeVersion="14" ma:contentTypeDescription="Create a new document." ma:contentTypeScope="" ma:versionID="9f688f900531a4236b6da98bf3cb268f">
  <xsd:schema xmlns:xsd="http://www.w3.org/2001/XMLSchema" xmlns:xs="http://www.w3.org/2001/XMLSchema" xmlns:p="http://schemas.microsoft.com/office/2006/metadata/properties" xmlns:ns3="0b01a07b-8d13-4cb5-9d22-64822278069e" xmlns:ns4="198a9f0d-948e-4f5a-af70-f6d2f30972cd" targetNamespace="http://schemas.microsoft.com/office/2006/metadata/properties" ma:root="true" ma:fieldsID="c04d3e0e4baedd5a0de5ec8817e1430b" ns3:_="" ns4:_="">
    <xsd:import namespace="0b01a07b-8d13-4cb5-9d22-64822278069e"/>
    <xsd:import namespace="198a9f0d-948e-4f5a-af70-f6d2f30972c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01a07b-8d13-4cb5-9d22-6482227806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8a9f0d-948e-4f5a-af70-f6d2f30972c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B7FDD2-C966-4F9B-8673-90EF5B6FFD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01a07b-8d13-4cb5-9d22-64822278069e"/>
    <ds:schemaRef ds:uri="198a9f0d-948e-4f5a-af70-f6d2f30972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6022B64-5FD1-4247-BED3-94C162B3B1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5392351-3716-48F0-8AD3-79AF58CA1B9B}">
  <ds:schemaRefs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www.w3.org/XML/1998/namespace"/>
    <ds:schemaRef ds:uri="198a9f0d-948e-4f5a-af70-f6d2f30972cd"/>
    <ds:schemaRef ds:uri="http://schemas.microsoft.com/office/2006/documentManagement/types"/>
    <ds:schemaRef ds:uri="http://purl.org/dc/dcmitype/"/>
    <ds:schemaRef ds:uri="0b01a07b-8d13-4cb5-9d22-64822278069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93</Words>
  <Application>Microsoft Office PowerPoint</Application>
  <PresentationFormat>Widescreen</PresentationFormat>
  <Paragraphs>26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Lee Kroos</cp:lastModifiedBy>
  <cp:revision>6</cp:revision>
  <dcterms:created xsi:type="dcterms:W3CDTF">2021-10-07T14:36:56Z</dcterms:created>
  <dcterms:modified xsi:type="dcterms:W3CDTF">2021-10-12T18:13:11Z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0x010100C2C5B878757C6144B104C5E4029E0BB6</vt:lpwstr>
  </property>
</Properties>
</file>